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Lst>
  <p:sldSz cy="5715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800">
          <p15:clr>
            <a:srgbClr val="747775"/>
          </p15:clr>
        </p15:guide>
        <p15:guide id="2" pos="12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800" orient="horz"/>
        <p:guide pos="124"/>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686104" y="685800"/>
            <a:ext cx="54864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2670eaca4f8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g2670eaca4f8_0_2:notes"/>
          <p:cNvSpPr/>
          <p:nvPr>
            <p:ph idx="2" type="sldImg"/>
          </p:nvPr>
        </p:nvSpPr>
        <p:spPr>
          <a:xfrm>
            <a:off x="897033" y="685800"/>
            <a:ext cx="5064600" cy="3429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670eaca4f8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g2670eaca4f8_0_171:notes"/>
          <p:cNvSpPr/>
          <p:nvPr>
            <p:ph idx="2" type="sldImg"/>
          </p:nvPr>
        </p:nvSpPr>
        <p:spPr>
          <a:xfrm>
            <a:off x="897033" y="685800"/>
            <a:ext cx="5064600" cy="3429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6749639f38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g26749639f38_0_3:notes"/>
          <p:cNvSpPr/>
          <p:nvPr>
            <p:ph idx="2" type="sldImg"/>
          </p:nvPr>
        </p:nvSpPr>
        <p:spPr>
          <a:xfrm>
            <a:off x="897033" y="685800"/>
            <a:ext cx="5064600" cy="3429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b90b0efab4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g2b90b0efab4_0_2:notes"/>
          <p:cNvSpPr/>
          <p:nvPr>
            <p:ph idx="2" type="sldImg"/>
          </p:nvPr>
        </p:nvSpPr>
        <p:spPr>
          <a:xfrm>
            <a:off x="897033" y="685800"/>
            <a:ext cx="5064600" cy="3429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689f767e25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g2689f767e25_0_5:notes"/>
          <p:cNvSpPr/>
          <p:nvPr>
            <p:ph idx="2" type="sldImg"/>
          </p:nvPr>
        </p:nvSpPr>
        <p:spPr>
          <a:xfrm>
            <a:off x="685800" y="685800"/>
            <a:ext cx="54864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28ab123b15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1" name="Google Shape;101;g328ab123b15_0_0:notes"/>
          <p:cNvSpPr/>
          <p:nvPr>
            <p:ph idx="2" type="sldImg"/>
          </p:nvPr>
        </p:nvSpPr>
        <p:spPr>
          <a:xfrm>
            <a:off x="685800" y="685800"/>
            <a:ext cx="54864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827306"/>
            <a:ext cx="8520600" cy="2280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3149028"/>
            <a:ext cx="8520600" cy="8808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229028"/>
            <a:ext cx="8520600" cy="2181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502472"/>
            <a:ext cx="8520600" cy="14454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50" name="Shape 50"/>
        <p:cNvGrpSpPr/>
        <p:nvPr/>
      </p:nvGrpSpPr>
      <p:grpSpPr>
        <a:xfrm>
          <a:off x="0" y="0"/>
          <a:ext cx="0" cy="0"/>
          <a:chOff x="0" y="0"/>
          <a:chExt cx="0" cy="0"/>
        </a:xfrm>
      </p:grpSpPr>
      <p:sp>
        <p:nvSpPr>
          <p:cNvPr id="51" name="Google Shape;51;p13"/>
          <p:cNvSpPr txBox="1"/>
          <p:nvPr>
            <p:ph idx="11" type="ftr"/>
          </p:nvPr>
        </p:nvSpPr>
        <p:spPr>
          <a:xfrm>
            <a:off x="50455" y="5558386"/>
            <a:ext cx="5054400" cy="179400"/>
          </a:xfrm>
          <a:prstGeom prst="rect">
            <a:avLst/>
          </a:prstGeom>
          <a:noFill/>
          <a:ln>
            <a:noFill/>
          </a:ln>
        </p:spPr>
        <p:txBody>
          <a:bodyPr anchorCtr="0" anchor="t" bIns="0" lIns="0" spcFirstLastPara="1" rIns="0" wrap="square" tIns="0">
            <a:spAutoFit/>
          </a:bodyPr>
          <a:lstStyle>
            <a:lvl1pPr lvl="0" rtl="0" algn="l">
              <a:spcBef>
                <a:spcPts val="0"/>
              </a:spcBef>
              <a:spcAft>
                <a:spcPts val="0"/>
              </a:spcAft>
              <a:buSzPts val="1300"/>
              <a:buNone/>
              <a:defRPr b="1" i="0" sz="900">
                <a:solidFill>
                  <a:schemeClr val="dk1"/>
                </a:solidFill>
                <a:latin typeface="Arial"/>
                <a:ea typeface="Arial"/>
                <a:cs typeface="Arial"/>
                <a:sym typeface="Arial"/>
              </a:defRPr>
            </a:lvl1pPr>
            <a:lvl2pPr lvl="1" rtl="0" algn="l">
              <a:spcBef>
                <a:spcPts val="0"/>
              </a:spcBef>
              <a:spcAft>
                <a:spcPts val="0"/>
              </a:spcAft>
              <a:buSzPts val="1300"/>
              <a:buNone/>
              <a:defRPr sz="1300"/>
            </a:lvl2pPr>
            <a:lvl3pPr lvl="2" rtl="0" algn="l">
              <a:spcBef>
                <a:spcPts val="0"/>
              </a:spcBef>
              <a:spcAft>
                <a:spcPts val="0"/>
              </a:spcAft>
              <a:buSzPts val="1300"/>
              <a:buNone/>
              <a:defRPr sz="1300"/>
            </a:lvl3pPr>
            <a:lvl4pPr lvl="3" rtl="0" algn="l">
              <a:spcBef>
                <a:spcPts val="0"/>
              </a:spcBef>
              <a:spcAft>
                <a:spcPts val="0"/>
              </a:spcAft>
              <a:buSzPts val="1300"/>
              <a:buNone/>
              <a:defRPr sz="1300"/>
            </a:lvl4pPr>
            <a:lvl5pPr lvl="4" rtl="0" algn="l">
              <a:spcBef>
                <a:spcPts val="0"/>
              </a:spcBef>
              <a:spcAft>
                <a:spcPts val="0"/>
              </a:spcAft>
              <a:buSzPts val="1300"/>
              <a:buNone/>
              <a:defRPr sz="1300"/>
            </a:lvl5pPr>
            <a:lvl6pPr lvl="5" rtl="0" algn="l">
              <a:spcBef>
                <a:spcPts val="0"/>
              </a:spcBef>
              <a:spcAft>
                <a:spcPts val="0"/>
              </a:spcAft>
              <a:buSzPts val="1300"/>
              <a:buNone/>
              <a:defRPr sz="1300"/>
            </a:lvl6pPr>
            <a:lvl7pPr lvl="6" rtl="0" algn="l">
              <a:spcBef>
                <a:spcPts val="0"/>
              </a:spcBef>
              <a:spcAft>
                <a:spcPts val="0"/>
              </a:spcAft>
              <a:buSzPts val="1300"/>
              <a:buNone/>
              <a:defRPr sz="1300"/>
            </a:lvl7pPr>
            <a:lvl8pPr lvl="7" rtl="0" algn="l">
              <a:spcBef>
                <a:spcPts val="0"/>
              </a:spcBef>
              <a:spcAft>
                <a:spcPts val="0"/>
              </a:spcAft>
              <a:buSzPts val="1300"/>
              <a:buNone/>
              <a:defRPr sz="1300"/>
            </a:lvl8pPr>
            <a:lvl9pPr lvl="8" rtl="0" algn="l">
              <a:spcBef>
                <a:spcPts val="0"/>
              </a:spcBef>
              <a:spcAft>
                <a:spcPts val="0"/>
              </a:spcAft>
              <a:buSzPts val="1300"/>
              <a:buNone/>
              <a:defRPr sz="1300"/>
            </a:lvl9pPr>
          </a:lstStyle>
          <a:p/>
        </p:txBody>
      </p:sp>
      <p:sp>
        <p:nvSpPr>
          <p:cNvPr id="52" name="Google Shape;52;p13"/>
          <p:cNvSpPr txBox="1"/>
          <p:nvPr>
            <p:ph idx="10" type="dt"/>
          </p:nvPr>
        </p:nvSpPr>
        <p:spPr>
          <a:xfrm>
            <a:off x="457200" y="5314950"/>
            <a:ext cx="2103300" cy="285900"/>
          </a:xfrm>
          <a:prstGeom prst="rect">
            <a:avLst/>
          </a:prstGeom>
          <a:noFill/>
          <a:ln>
            <a:noFill/>
          </a:ln>
        </p:spPr>
        <p:txBody>
          <a:bodyPr anchorCtr="0" anchor="t" bIns="0" lIns="0" spcFirstLastPara="1" rIns="0" wrap="square" tIns="0">
            <a:spAutoFit/>
          </a:bodyPr>
          <a:lstStyle>
            <a:lvl1pPr lvl="0" rtl="0" algn="l">
              <a:spcBef>
                <a:spcPts val="0"/>
              </a:spcBef>
              <a:spcAft>
                <a:spcPts val="0"/>
              </a:spcAft>
              <a:buSzPts val="1300"/>
              <a:buNone/>
              <a:defRPr sz="1300">
                <a:solidFill>
                  <a:srgbClr val="888888"/>
                </a:solidFill>
              </a:defRPr>
            </a:lvl1pPr>
            <a:lvl2pPr lvl="1" rtl="0" algn="l">
              <a:spcBef>
                <a:spcPts val="0"/>
              </a:spcBef>
              <a:spcAft>
                <a:spcPts val="0"/>
              </a:spcAft>
              <a:buSzPts val="1300"/>
              <a:buNone/>
              <a:defRPr sz="1300"/>
            </a:lvl2pPr>
            <a:lvl3pPr lvl="2" rtl="0" algn="l">
              <a:spcBef>
                <a:spcPts val="0"/>
              </a:spcBef>
              <a:spcAft>
                <a:spcPts val="0"/>
              </a:spcAft>
              <a:buSzPts val="1300"/>
              <a:buNone/>
              <a:defRPr sz="1300"/>
            </a:lvl3pPr>
            <a:lvl4pPr lvl="3" rtl="0" algn="l">
              <a:spcBef>
                <a:spcPts val="0"/>
              </a:spcBef>
              <a:spcAft>
                <a:spcPts val="0"/>
              </a:spcAft>
              <a:buSzPts val="1300"/>
              <a:buNone/>
              <a:defRPr sz="1300"/>
            </a:lvl4pPr>
            <a:lvl5pPr lvl="4" rtl="0" algn="l">
              <a:spcBef>
                <a:spcPts val="0"/>
              </a:spcBef>
              <a:spcAft>
                <a:spcPts val="0"/>
              </a:spcAft>
              <a:buSzPts val="1300"/>
              <a:buNone/>
              <a:defRPr sz="1300"/>
            </a:lvl5pPr>
            <a:lvl6pPr lvl="5" rtl="0" algn="l">
              <a:spcBef>
                <a:spcPts val="0"/>
              </a:spcBef>
              <a:spcAft>
                <a:spcPts val="0"/>
              </a:spcAft>
              <a:buSzPts val="1300"/>
              <a:buNone/>
              <a:defRPr sz="1300"/>
            </a:lvl6pPr>
            <a:lvl7pPr lvl="6" rtl="0" algn="l">
              <a:spcBef>
                <a:spcPts val="0"/>
              </a:spcBef>
              <a:spcAft>
                <a:spcPts val="0"/>
              </a:spcAft>
              <a:buSzPts val="1300"/>
              <a:buNone/>
              <a:defRPr sz="1300"/>
            </a:lvl7pPr>
            <a:lvl8pPr lvl="7" rtl="0" algn="l">
              <a:spcBef>
                <a:spcPts val="0"/>
              </a:spcBef>
              <a:spcAft>
                <a:spcPts val="0"/>
              </a:spcAft>
              <a:buSzPts val="1300"/>
              <a:buNone/>
              <a:defRPr sz="1300"/>
            </a:lvl8pPr>
            <a:lvl9pPr lvl="8" rtl="0" algn="l">
              <a:spcBef>
                <a:spcPts val="0"/>
              </a:spcBef>
              <a:spcAft>
                <a:spcPts val="0"/>
              </a:spcAft>
              <a:buSzPts val="1300"/>
              <a:buNone/>
              <a:defRPr sz="1300"/>
            </a:lvl9pPr>
          </a:lstStyle>
          <a:p/>
        </p:txBody>
      </p:sp>
      <p:sp>
        <p:nvSpPr>
          <p:cNvPr id="53" name="Google Shape;53;p13"/>
          <p:cNvSpPr txBox="1"/>
          <p:nvPr>
            <p:ph idx="12" type="sldNum"/>
          </p:nvPr>
        </p:nvSpPr>
        <p:spPr>
          <a:xfrm>
            <a:off x="8691840" y="5504484"/>
            <a:ext cx="403800" cy="200100"/>
          </a:xfrm>
          <a:prstGeom prst="rect">
            <a:avLst/>
          </a:prstGeom>
          <a:noFill/>
          <a:ln>
            <a:noFill/>
          </a:ln>
        </p:spPr>
        <p:txBody>
          <a:bodyPr anchorCtr="0" anchor="t" bIns="0" lIns="0" spcFirstLastPara="1" rIns="0" wrap="square" tIns="0">
            <a:spAutoFit/>
          </a:bodyPr>
          <a:lstStyle>
            <a:lvl1pPr indent="0" lvl="0" marL="38100" marR="0" rtl="0" algn="l">
              <a:lnSpc>
                <a:spcPct val="100000"/>
              </a:lnSpc>
              <a:spcBef>
                <a:spcPts val="0"/>
              </a:spcBef>
              <a:buNone/>
              <a:defRPr b="1" i="0" sz="1300">
                <a:solidFill>
                  <a:schemeClr val="dk1"/>
                </a:solidFill>
                <a:latin typeface="Arial"/>
                <a:ea typeface="Arial"/>
                <a:cs typeface="Arial"/>
                <a:sym typeface="Arial"/>
              </a:defRPr>
            </a:lvl1pPr>
            <a:lvl2pPr indent="0" lvl="1" marL="38100" marR="0" rtl="0" algn="l">
              <a:lnSpc>
                <a:spcPct val="100000"/>
              </a:lnSpc>
              <a:spcBef>
                <a:spcPts val="0"/>
              </a:spcBef>
              <a:buNone/>
              <a:defRPr b="1" i="0" sz="1300">
                <a:solidFill>
                  <a:schemeClr val="dk1"/>
                </a:solidFill>
                <a:latin typeface="Arial"/>
                <a:ea typeface="Arial"/>
                <a:cs typeface="Arial"/>
                <a:sym typeface="Arial"/>
              </a:defRPr>
            </a:lvl2pPr>
            <a:lvl3pPr indent="0" lvl="2" marL="38100" marR="0" rtl="0" algn="l">
              <a:lnSpc>
                <a:spcPct val="100000"/>
              </a:lnSpc>
              <a:spcBef>
                <a:spcPts val="0"/>
              </a:spcBef>
              <a:buNone/>
              <a:defRPr b="1" i="0" sz="1300">
                <a:solidFill>
                  <a:schemeClr val="dk1"/>
                </a:solidFill>
                <a:latin typeface="Arial"/>
                <a:ea typeface="Arial"/>
                <a:cs typeface="Arial"/>
                <a:sym typeface="Arial"/>
              </a:defRPr>
            </a:lvl3pPr>
            <a:lvl4pPr indent="0" lvl="3" marL="38100" marR="0" rtl="0" algn="l">
              <a:lnSpc>
                <a:spcPct val="100000"/>
              </a:lnSpc>
              <a:spcBef>
                <a:spcPts val="0"/>
              </a:spcBef>
              <a:buNone/>
              <a:defRPr b="1" i="0" sz="1300">
                <a:solidFill>
                  <a:schemeClr val="dk1"/>
                </a:solidFill>
                <a:latin typeface="Arial"/>
                <a:ea typeface="Arial"/>
                <a:cs typeface="Arial"/>
                <a:sym typeface="Arial"/>
              </a:defRPr>
            </a:lvl4pPr>
            <a:lvl5pPr indent="0" lvl="4" marL="38100" marR="0" rtl="0" algn="l">
              <a:lnSpc>
                <a:spcPct val="100000"/>
              </a:lnSpc>
              <a:spcBef>
                <a:spcPts val="0"/>
              </a:spcBef>
              <a:buNone/>
              <a:defRPr b="1" i="0" sz="1300">
                <a:solidFill>
                  <a:schemeClr val="dk1"/>
                </a:solidFill>
                <a:latin typeface="Arial"/>
                <a:ea typeface="Arial"/>
                <a:cs typeface="Arial"/>
                <a:sym typeface="Arial"/>
              </a:defRPr>
            </a:lvl5pPr>
            <a:lvl6pPr indent="0" lvl="5" marL="38100" marR="0" rtl="0" algn="l">
              <a:lnSpc>
                <a:spcPct val="100000"/>
              </a:lnSpc>
              <a:spcBef>
                <a:spcPts val="0"/>
              </a:spcBef>
              <a:buNone/>
              <a:defRPr b="1" i="0" sz="1300">
                <a:solidFill>
                  <a:schemeClr val="dk1"/>
                </a:solidFill>
                <a:latin typeface="Arial"/>
                <a:ea typeface="Arial"/>
                <a:cs typeface="Arial"/>
                <a:sym typeface="Arial"/>
              </a:defRPr>
            </a:lvl6pPr>
            <a:lvl7pPr indent="0" lvl="6" marL="38100" marR="0" rtl="0" algn="l">
              <a:lnSpc>
                <a:spcPct val="100000"/>
              </a:lnSpc>
              <a:spcBef>
                <a:spcPts val="0"/>
              </a:spcBef>
              <a:buNone/>
              <a:defRPr b="1" i="0" sz="1300">
                <a:solidFill>
                  <a:schemeClr val="dk1"/>
                </a:solidFill>
                <a:latin typeface="Arial"/>
                <a:ea typeface="Arial"/>
                <a:cs typeface="Arial"/>
                <a:sym typeface="Arial"/>
              </a:defRPr>
            </a:lvl7pPr>
            <a:lvl8pPr indent="0" lvl="7" marL="38100" marR="0" rtl="0" algn="l">
              <a:lnSpc>
                <a:spcPct val="100000"/>
              </a:lnSpc>
              <a:spcBef>
                <a:spcPts val="0"/>
              </a:spcBef>
              <a:buNone/>
              <a:defRPr b="1" i="0" sz="1300">
                <a:solidFill>
                  <a:schemeClr val="dk1"/>
                </a:solidFill>
                <a:latin typeface="Arial"/>
                <a:ea typeface="Arial"/>
                <a:cs typeface="Arial"/>
                <a:sym typeface="Arial"/>
              </a:defRPr>
            </a:lvl8pPr>
            <a:lvl9pPr indent="0" lvl="8" marL="38100" marR="0" rtl="0" algn="l">
              <a:lnSpc>
                <a:spcPct val="100000"/>
              </a:lnSpc>
              <a:spcBef>
                <a:spcPts val="0"/>
              </a:spcBef>
              <a:buNone/>
              <a:defRPr b="1" i="0" sz="1300">
                <a:solidFill>
                  <a:schemeClr val="dk1"/>
                </a:solidFill>
                <a:latin typeface="Arial"/>
                <a:ea typeface="Arial"/>
                <a:cs typeface="Arial"/>
                <a:sym typeface="Arial"/>
              </a:defRPr>
            </a:lvl9pPr>
          </a:lstStyle>
          <a:p>
            <a:pPr indent="0" lvl="0" marL="38100" rtl="0" algn="l">
              <a:spcBef>
                <a:spcPts val="0"/>
              </a:spcBef>
              <a:spcAft>
                <a:spcPts val="0"/>
              </a:spcAft>
              <a:buNone/>
            </a:pPr>
            <a:fld id="{00000000-1234-1234-1234-123412341234}" type="slidenum">
              <a:rPr lang="ja"/>
              <a:t>‹#›</a:t>
            </a:fld>
            <a:endParaRPr b="0" sz="1000">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389833"/>
            <a:ext cx="8520600" cy="9354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94472"/>
            <a:ext cx="8520600" cy="6363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280528"/>
            <a:ext cx="8520600" cy="37959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94472"/>
            <a:ext cx="8520600" cy="6363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280528"/>
            <a:ext cx="3999900" cy="37959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280528"/>
            <a:ext cx="3999900" cy="37959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94472"/>
            <a:ext cx="8520600" cy="6363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617333"/>
            <a:ext cx="2808000" cy="839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544000"/>
            <a:ext cx="2808000" cy="35328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500167"/>
            <a:ext cx="6367800" cy="45453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39"/>
            <a:ext cx="4572000" cy="5715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370194"/>
            <a:ext cx="4045200" cy="16470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3114528"/>
            <a:ext cx="4045200" cy="13722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804528"/>
            <a:ext cx="3837000" cy="41058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700639"/>
            <a:ext cx="5998800" cy="6723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5181352"/>
            <a:ext cx="548700" cy="4374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94472"/>
            <a:ext cx="8520600" cy="6363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280528"/>
            <a:ext cx="8520600" cy="37959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5181352"/>
            <a:ext cx="548700" cy="4374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57" name="Shape 57"/>
        <p:cNvGrpSpPr/>
        <p:nvPr/>
      </p:nvGrpSpPr>
      <p:grpSpPr>
        <a:xfrm>
          <a:off x="0" y="0"/>
          <a:ext cx="0" cy="0"/>
          <a:chOff x="0" y="0"/>
          <a:chExt cx="0" cy="0"/>
        </a:xfrm>
      </p:grpSpPr>
      <p:sp>
        <p:nvSpPr>
          <p:cNvPr id="58" name="Google Shape;58;p14"/>
          <p:cNvSpPr/>
          <p:nvPr/>
        </p:nvSpPr>
        <p:spPr>
          <a:xfrm>
            <a:off x="128954" y="3080384"/>
            <a:ext cx="8978951" cy="0"/>
          </a:xfrm>
          <a:custGeom>
            <a:rect b="b" l="l" r="r" t="t"/>
            <a:pathLst>
              <a:path extrusionOk="0" h="120000" w="9733280">
                <a:moveTo>
                  <a:pt x="0" y="0"/>
                </a:moveTo>
                <a:lnTo>
                  <a:pt x="9732772" y="0"/>
                </a:lnTo>
              </a:path>
            </a:pathLst>
          </a:custGeom>
          <a:noFill/>
          <a:ln cap="flat" cmpd="sng" w="19050">
            <a:solidFill>
              <a:srgbClr val="404040"/>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600"/>
          </a:p>
        </p:txBody>
      </p:sp>
      <p:sp>
        <p:nvSpPr>
          <p:cNvPr id="59" name="Google Shape;59;p14"/>
          <p:cNvSpPr/>
          <p:nvPr/>
        </p:nvSpPr>
        <p:spPr>
          <a:xfrm>
            <a:off x="128954" y="4641214"/>
            <a:ext cx="8978951" cy="0"/>
          </a:xfrm>
          <a:custGeom>
            <a:rect b="b" l="l" r="r" t="t"/>
            <a:pathLst>
              <a:path extrusionOk="0" h="120000" w="9733280">
                <a:moveTo>
                  <a:pt x="0" y="0"/>
                </a:moveTo>
                <a:lnTo>
                  <a:pt x="9732772" y="0"/>
                </a:lnTo>
              </a:path>
            </a:pathLst>
          </a:custGeom>
          <a:noFill/>
          <a:ln cap="flat" cmpd="sng" w="19050">
            <a:solidFill>
              <a:srgbClr val="404040"/>
            </a:solidFill>
            <a:prstDash val="dash"/>
            <a:round/>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600"/>
          </a:p>
        </p:txBody>
      </p:sp>
      <p:sp>
        <p:nvSpPr>
          <p:cNvPr id="60" name="Google Shape;60;p14"/>
          <p:cNvSpPr txBox="1"/>
          <p:nvPr/>
        </p:nvSpPr>
        <p:spPr>
          <a:xfrm>
            <a:off x="164758" y="2244381"/>
            <a:ext cx="857700" cy="350100"/>
          </a:xfrm>
          <a:prstGeom prst="rect">
            <a:avLst/>
          </a:prstGeom>
          <a:noFill/>
          <a:ln>
            <a:noFill/>
          </a:ln>
        </p:spPr>
        <p:txBody>
          <a:bodyPr anchorCtr="0" anchor="t" bIns="0" lIns="0" spcFirstLastPara="1" rIns="0" wrap="square" tIns="11350">
            <a:spAutoFit/>
          </a:bodyPr>
          <a:lstStyle/>
          <a:p>
            <a:pPr indent="0" lvl="0" marL="0" marR="0" rtl="0" algn="ctr">
              <a:lnSpc>
                <a:spcPct val="100000"/>
              </a:lnSpc>
              <a:spcBef>
                <a:spcPts val="0"/>
              </a:spcBef>
              <a:spcAft>
                <a:spcPts val="0"/>
              </a:spcAft>
              <a:buNone/>
            </a:pPr>
            <a:r>
              <a:rPr b="1" lang="ja" sz="1100">
                <a:solidFill>
                  <a:srgbClr val="74BC7C"/>
                </a:solidFill>
              </a:rPr>
              <a:t>課題</a:t>
            </a:r>
            <a:endParaRPr b="1" sz="1100">
              <a:solidFill>
                <a:srgbClr val="74BC7C"/>
              </a:solidFill>
            </a:endParaRPr>
          </a:p>
          <a:p>
            <a:pPr indent="0" lvl="0" marL="0" marR="0" rtl="0" algn="ctr">
              <a:lnSpc>
                <a:spcPct val="100000"/>
              </a:lnSpc>
              <a:spcBef>
                <a:spcPts val="0"/>
              </a:spcBef>
              <a:spcAft>
                <a:spcPts val="0"/>
              </a:spcAft>
              <a:buClr>
                <a:srgbClr val="000000"/>
              </a:buClr>
              <a:buFont typeface="Arial"/>
              <a:buNone/>
            </a:pPr>
            <a:r>
              <a:rPr b="1" lang="ja" sz="1100">
                <a:solidFill>
                  <a:srgbClr val="74BC7C"/>
                </a:solidFill>
              </a:rPr>
              <a:t>や現状</a:t>
            </a:r>
            <a:endParaRPr sz="1100">
              <a:solidFill>
                <a:srgbClr val="74BC7C"/>
              </a:solidFill>
              <a:latin typeface="Arial"/>
              <a:ea typeface="Arial"/>
              <a:cs typeface="Arial"/>
              <a:sym typeface="Arial"/>
            </a:endParaRPr>
          </a:p>
        </p:txBody>
      </p:sp>
      <p:sp>
        <p:nvSpPr>
          <p:cNvPr id="61" name="Google Shape;61;p14"/>
          <p:cNvSpPr txBox="1"/>
          <p:nvPr/>
        </p:nvSpPr>
        <p:spPr>
          <a:xfrm>
            <a:off x="95144" y="5127128"/>
            <a:ext cx="996900" cy="350100"/>
          </a:xfrm>
          <a:prstGeom prst="rect">
            <a:avLst/>
          </a:prstGeom>
          <a:noFill/>
          <a:ln>
            <a:noFill/>
          </a:ln>
        </p:spPr>
        <p:txBody>
          <a:bodyPr anchorCtr="0" anchor="t" bIns="0" lIns="0" spcFirstLastPara="1" rIns="0" wrap="square" tIns="11350">
            <a:spAutoFit/>
          </a:bodyPr>
          <a:lstStyle/>
          <a:p>
            <a:pPr indent="0" lvl="0" marL="12700" marR="0" rtl="0" algn="ctr">
              <a:lnSpc>
                <a:spcPct val="100000"/>
              </a:lnSpc>
              <a:spcBef>
                <a:spcPts val="0"/>
              </a:spcBef>
              <a:spcAft>
                <a:spcPts val="0"/>
              </a:spcAft>
              <a:buNone/>
            </a:pPr>
            <a:r>
              <a:rPr b="1" lang="ja" sz="1100">
                <a:solidFill>
                  <a:srgbClr val="84B4AD"/>
                </a:solidFill>
              </a:rPr>
              <a:t>取組状況</a:t>
            </a:r>
            <a:endParaRPr b="1" sz="1100">
              <a:solidFill>
                <a:srgbClr val="84B4AD"/>
              </a:solidFill>
            </a:endParaRPr>
          </a:p>
          <a:p>
            <a:pPr indent="0" lvl="0" marL="12700" marR="0" rtl="0" algn="ctr">
              <a:lnSpc>
                <a:spcPct val="100000"/>
              </a:lnSpc>
              <a:spcBef>
                <a:spcPts val="0"/>
              </a:spcBef>
              <a:spcAft>
                <a:spcPts val="0"/>
              </a:spcAft>
              <a:buNone/>
            </a:pPr>
            <a:r>
              <a:rPr b="1" lang="ja" sz="1100">
                <a:solidFill>
                  <a:srgbClr val="84B4AD"/>
                </a:solidFill>
              </a:rPr>
              <a:t>や</a:t>
            </a:r>
            <a:r>
              <a:rPr b="1" lang="ja" sz="1100">
                <a:solidFill>
                  <a:srgbClr val="84B4AD"/>
                </a:solidFill>
              </a:rPr>
              <a:t>成果</a:t>
            </a:r>
            <a:endParaRPr sz="1100">
              <a:solidFill>
                <a:srgbClr val="84B4AD"/>
              </a:solidFill>
              <a:latin typeface="Arial"/>
              <a:ea typeface="Arial"/>
              <a:cs typeface="Arial"/>
              <a:sym typeface="Arial"/>
            </a:endParaRPr>
          </a:p>
        </p:txBody>
      </p:sp>
      <p:sp>
        <p:nvSpPr>
          <p:cNvPr id="62" name="Google Shape;62;p14"/>
          <p:cNvSpPr txBox="1"/>
          <p:nvPr/>
        </p:nvSpPr>
        <p:spPr>
          <a:xfrm>
            <a:off x="164850" y="153850"/>
            <a:ext cx="8707800" cy="790200"/>
          </a:xfrm>
          <a:prstGeom prst="rect">
            <a:avLst/>
          </a:prstGeom>
          <a:noFill/>
          <a:ln>
            <a:noFill/>
          </a:ln>
        </p:spPr>
        <p:txBody>
          <a:bodyPr anchorCtr="0" anchor="t" bIns="0" lIns="0" spcFirstLastPara="1" rIns="0" wrap="square" tIns="11350">
            <a:spAutoFit/>
          </a:bodyPr>
          <a:lstStyle/>
          <a:p>
            <a:pPr indent="0" lvl="0" marL="12700" marR="0" rtl="0" algn="l">
              <a:lnSpc>
                <a:spcPct val="115000"/>
              </a:lnSpc>
              <a:spcBef>
                <a:spcPts val="0"/>
              </a:spcBef>
              <a:spcAft>
                <a:spcPts val="0"/>
              </a:spcAft>
              <a:buNone/>
            </a:pPr>
            <a:r>
              <a:rPr b="1" lang="ja" sz="1900">
                <a:solidFill>
                  <a:schemeClr val="dk1"/>
                </a:solidFill>
              </a:rPr>
              <a:t>取り組みのタイトル（50字以内）</a:t>
            </a:r>
            <a:endParaRPr b="1" sz="1900">
              <a:solidFill>
                <a:schemeClr val="dk1"/>
              </a:solidFill>
            </a:endParaRPr>
          </a:p>
          <a:p>
            <a:pPr indent="0" lvl="0" marL="127000" marR="0" rtl="0" algn="l">
              <a:lnSpc>
                <a:spcPct val="111666"/>
              </a:lnSpc>
              <a:spcBef>
                <a:spcPts val="0"/>
              </a:spcBef>
              <a:spcAft>
                <a:spcPts val="0"/>
              </a:spcAft>
              <a:buNone/>
            </a:pPr>
            <a:r>
              <a:rPr b="1" lang="ja" sz="1500">
                <a:solidFill>
                  <a:schemeClr val="dk1"/>
                </a:solidFill>
                <a:latin typeface="Arial"/>
                <a:ea typeface="Arial"/>
                <a:cs typeface="Arial"/>
                <a:sym typeface="Arial"/>
              </a:rPr>
              <a:t>取組主体</a:t>
            </a:r>
            <a:r>
              <a:rPr b="1" lang="ja" sz="1500">
                <a:solidFill>
                  <a:schemeClr val="dk1"/>
                </a:solidFill>
              </a:rPr>
              <a:t>：企業/ 団体名等</a:t>
            </a:r>
            <a:endParaRPr b="1" sz="1500">
              <a:solidFill>
                <a:schemeClr val="dk1"/>
              </a:solidFill>
            </a:endParaRPr>
          </a:p>
          <a:p>
            <a:pPr indent="0" lvl="0" marL="127000" marR="0" rtl="0" algn="l">
              <a:lnSpc>
                <a:spcPct val="111666"/>
              </a:lnSpc>
              <a:spcBef>
                <a:spcPts val="0"/>
              </a:spcBef>
              <a:spcAft>
                <a:spcPts val="0"/>
              </a:spcAft>
              <a:buNone/>
            </a:pPr>
            <a:r>
              <a:rPr lang="ja" sz="1200">
                <a:solidFill>
                  <a:schemeClr val="dk1"/>
                </a:solidFill>
              </a:rPr>
              <a:t>（複数組織が連携している場合は〇〇x〇〇と記載※応募主体にて連携先と確認の上ご提出ください）</a:t>
            </a:r>
            <a:endParaRPr sz="1200">
              <a:solidFill>
                <a:schemeClr val="dk1"/>
              </a:solidFill>
              <a:latin typeface="Arial"/>
              <a:ea typeface="Arial"/>
              <a:cs typeface="Arial"/>
              <a:sym typeface="Arial"/>
            </a:endParaRPr>
          </a:p>
        </p:txBody>
      </p:sp>
      <p:sp>
        <p:nvSpPr>
          <p:cNvPr id="63" name="Google Shape;63;p14"/>
          <p:cNvSpPr txBox="1"/>
          <p:nvPr/>
        </p:nvSpPr>
        <p:spPr>
          <a:xfrm>
            <a:off x="197333" y="3685743"/>
            <a:ext cx="857700" cy="350100"/>
          </a:xfrm>
          <a:prstGeom prst="rect">
            <a:avLst/>
          </a:prstGeom>
          <a:noFill/>
          <a:ln>
            <a:noFill/>
          </a:ln>
        </p:spPr>
        <p:txBody>
          <a:bodyPr anchorCtr="0" anchor="t" bIns="0" lIns="0" spcFirstLastPara="1" rIns="0" wrap="square" tIns="11350">
            <a:spAutoFit/>
          </a:bodyPr>
          <a:lstStyle/>
          <a:p>
            <a:pPr indent="0" lvl="0" marL="0" rtl="0" algn="ctr">
              <a:spcBef>
                <a:spcPts val="0"/>
              </a:spcBef>
              <a:spcAft>
                <a:spcPts val="0"/>
              </a:spcAft>
              <a:buSzPts val="1100"/>
              <a:buNone/>
            </a:pPr>
            <a:r>
              <a:rPr b="1" lang="ja" sz="1100">
                <a:solidFill>
                  <a:srgbClr val="EE6348"/>
                </a:solidFill>
              </a:rPr>
              <a:t>解決策</a:t>
            </a:r>
            <a:r>
              <a:rPr b="1" lang="ja" sz="1100">
                <a:solidFill>
                  <a:srgbClr val="EE6348"/>
                </a:solidFill>
              </a:rPr>
              <a:t>や</a:t>
            </a:r>
            <a:endParaRPr b="1" sz="1100">
              <a:solidFill>
                <a:srgbClr val="EE6348"/>
              </a:solidFill>
            </a:endParaRPr>
          </a:p>
          <a:p>
            <a:pPr indent="0" lvl="0" marL="0" rtl="0" algn="ctr">
              <a:spcBef>
                <a:spcPts val="0"/>
              </a:spcBef>
              <a:spcAft>
                <a:spcPts val="0"/>
              </a:spcAft>
              <a:buSzPts val="1100"/>
              <a:buNone/>
            </a:pPr>
            <a:r>
              <a:rPr b="1" lang="ja" sz="1100">
                <a:solidFill>
                  <a:srgbClr val="EE6348"/>
                </a:solidFill>
              </a:rPr>
              <a:t>アイデア</a:t>
            </a:r>
            <a:endParaRPr b="1" sz="1100">
              <a:solidFill>
                <a:srgbClr val="EE6348"/>
              </a:solidFill>
            </a:endParaRPr>
          </a:p>
        </p:txBody>
      </p:sp>
      <p:sp>
        <p:nvSpPr>
          <p:cNvPr id="64" name="Google Shape;64;p14"/>
          <p:cNvSpPr txBox="1"/>
          <p:nvPr/>
        </p:nvSpPr>
        <p:spPr>
          <a:xfrm>
            <a:off x="89275" y="1042025"/>
            <a:ext cx="8888700" cy="646500"/>
          </a:xfrm>
          <a:prstGeom prst="rect">
            <a:avLst/>
          </a:prstGeom>
          <a:solidFill>
            <a:srgbClr val="84B4AD">
              <a:alpha val="52940"/>
            </a:srgbClr>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lang="ja" sz="1200">
                <a:solidFill>
                  <a:schemeClr val="dk1"/>
                </a:solidFill>
              </a:rPr>
              <a:t>応募する取り組みの概要</a:t>
            </a:r>
            <a:r>
              <a:rPr b="0" i="0" lang="ja" sz="1200" u="none" cap="none" strike="noStrike">
                <a:solidFill>
                  <a:schemeClr val="dk1"/>
                </a:solidFill>
                <a:latin typeface="Arial"/>
                <a:ea typeface="Arial"/>
                <a:cs typeface="Arial"/>
                <a:sym typeface="Arial"/>
              </a:rPr>
              <a:t>を記載してください。</a:t>
            </a:r>
            <a:endParaRPr sz="1200">
              <a:solidFill>
                <a:schemeClr val="dk1"/>
              </a:solidFill>
            </a:endParaRPr>
          </a:p>
          <a:p>
            <a:pPr indent="0" lvl="0" marL="0" marR="0" rtl="0" algn="l">
              <a:lnSpc>
                <a:spcPct val="100000"/>
              </a:lnSpc>
              <a:spcBef>
                <a:spcPts val="0"/>
              </a:spcBef>
              <a:spcAft>
                <a:spcPts val="0"/>
              </a:spcAft>
              <a:buClr>
                <a:srgbClr val="000000"/>
              </a:buClr>
              <a:buSzPts val="1400"/>
              <a:buFont typeface="Arial"/>
              <a:buNone/>
            </a:pPr>
            <a:r>
              <a:rPr lang="ja" sz="1200">
                <a:solidFill>
                  <a:schemeClr val="dk1"/>
                </a:solidFill>
              </a:rPr>
              <a:t>※100〜</a:t>
            </a:r>
            <a:r>
              <a:rPr b="0" i="0" lang="ja" sz="1200" u="none" cap="none" strike="noStrike">
                <a:solidFill>
                  <a:schemeClr val="dk1"/>
                </a:solidFill>
                <a:latin typeface="Arial"/>
                <a:ea typeface="Arial"/>
                <a:cs typeface="Arial"/>
                <a:sym typeface="Arial"/>
              </a:rPr>
              <a:t>200文字程度、テキストのみ</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 sz="1200" u="none" cap="none" strike="noStrike">
                <a:solidFill>
                  <a:schemeClr val="dk1"/>
                </a:solidFill>
                <a:latin typeface="Arial"/>
                <a:ea typeface="Arial"/>
                <a:cs typeface="Arial"/>
                <a:sym typeface="Arial"/>
              </a:rPr>
              <a:t>　</a:t>
            </a:r>
            <a:endParaRPr sz="1200">
              <a:solidFill>
                <a:schemeClr val="dk1"/>
              </a:solidFill>
            </a:endParaRPr>
          </a:p>
        </p:txBody>
      </p:sp>
      <p:sp>
        <p:nvSpPr>
          <p:cNvPr id="65" name="Google Shape;65;p14"/>
          <p:cNvSpPr/>
          <p:nvPr/>
        </p:nvSpPr>
        <p:spPr>
          <a:xfrm>
            <a:off x="453425" y="2741825"/>
            <a:ext cx="282900" cy="766200"/>
          </a:xfrm>
          <a:prstGeom prst="downArrow">
            <a:avLst>
              <a:gd fmla="val 50000" name="adj1"/>
              <a:gd fmla="val 50000" name="adj2"/>
            </a:avLst>
          </a:prstGeom>
          <a:solidFill>
            <a:srgbClr val="84B4AD">
              <a:alpha val="52940"/>
            </a:srgbClr>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6" name="Google Shape;66;p14"/>
          <p:cNvSpPr/>
          <p:nvPr/>
        </p:nvSpPr>
        <p:spPr>
          <a:xfrm>
            <a:off x="452150" y="4213575"/>
            <a:ext cx="282900" cy="766200"/>
          </a:xfrm>
          <a:prstGeom prst="downArrow">
            <a:avLst>
              <a:gd fmla="val 50000" name="adj1"/>
              <a:gd fmla="val 50000" name="adj2"/>
            </a:avLst>
          </a:prstGeom>
          <a:solidFill>
            <a:srgbClr val="84B4AD">
              <a:alpha val="52940"/>
            </a:srgbClr>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7" name="Google Shape;67;p14"/>
          <p:cNvSpPr txBox="1"/>
          <p:nvPr/>
        </p:nvSpPr>
        <p:spPr>
          <a:xfrm>
            <a:off x="1007058" y="1813198"/>
            <a:ext cx="4443600" cy="212100"/>
          </a:xfrm>
          <a:prstGeom prst="rect">
            <a:avLst/>
          </a:prstGeom>
          <a:noFill/>
          <a:ln>
            <a:noFill/>
          </a:ln>
        </p:spPr>
        <p:txBody>
          <a:bodyPr anchorCtr="0" anchor="t" bIns="0" lIns="0" spcFirstLastPara="1" rIns="0" wrap="square" tIns="11900">
            <a:spAutoFit/>
          </a:bodyPr>
          <a:lstStyle/>
          <a:p>
            <a:pPr indent="-260350" lvl="0" marL="266700" marR="0" rtl="0" algn="l">
              <a:lnSpc>
                <a:spcPct val="113928"/>
              </a:lnSpc>
              <a:spcBef>
                <a:spcPts val="0"/>
              </a:spcBef>
              <a:spcAft>
                <a:spcPts val="0"/>
              </a:spcAft>
              <a:buClr>
                <a:srgbClr val="000000"/>
              </a:buClr>
              <a:buSzPts val="1300"/>
              <a:buFont typeface="Tahoma"/>
              <a:buChar char="•"/>
            </a:pPr>
            <a:r>
              <a:rPr b="0" i="0" lang="ja" sz="1300" u="none" cap="none" strike="noStrike">
                <a:solidFill>
                  <a:srgbClr val="D8D8D8"/>
                </a:solidFill>
                <a:latin typeface="Arial"/>
                <a:ea typeface="Arial"/>
                <a:cs typeface="Arial"/>
                <a:sym typeface="Arial"/>
              </a:rPr>
              <a:t>取り組み以前にあった課題を記入してください</a:t>
            </a:r>
            <a:endParaRPr b="0" i="0" sz="1300" u="none" cap="none" strike="noStrike">
              <a:solidFill>
                <a:srgbClr val="D8D8D8"/>
              </a:solidFill>
              <a:latin typeface="Arial"/>
              <a:ea typeface="Arial"/>
              <a:cs typeface="Arial"/>
              <a:sym typeface="Arial"/>
            </a:endParaRPr>
          </a:p>
        </p:txBody>
      </p:sp>
      <p:sp>
        <p:nvSpPr>
          <p:cNvPr id="68" name="Google Shape;68;p14"/>
          <p:cNvSpPr txBox="1"/>
          <p:nvPr/>
        </p:nvSpPr>
        <p:spPr>
          <a:xfrm>
            <a:off x="1015858" y="3325360"/>
            <a:ext cx="4443600" cy="212100"/>
          </a:xfrm>
          <a:prstGeom prst="rect">
            <a:avLst/>
          </a:prstGeom>
          <a:noFill/>
          <a:ln>
            <a:noFill/>
          </a:ln>
        </p:spPr>
        <p:txBody>
          <a:bodyPr anchorCtr="0" anchor="t" bIns="0" lIns="0" spcFirstLastPara="1" rIns="0" wrap="square" tIns="11900">
            <a:spAutoFit/>
          </a:bodyPr>
          <a:lstStyle/>
          <a:p>
            <a:pPr indent="-260350" lvl="0" marL="266700" marR="0" rtl="0" algn="l">
              <a:lnSpc>
                <a:spcPct val="113928"/>
              </a:lnSpc>
              <a:spcBef>
                <a:spcPts val="0"/>
              </a:spcBef>
              <a:spcAft>
                <a:spcPts val="0"/>
              </a:spcAft>
              <a:buClr>
                <a:srgbClr val="000000"/>
              </a:buClr>
              <a:buSzPts val="1300"/>
              <a:buFont typeface="Tahoma"/>
              <a:buChar char="•"/>
            </a:pPr>
            <a:r>
              <a:rPr b="0" i="0" lang="ja" sz="1300" u="none" cap="none" strike="noStrike">
                <a:solidFill>
                  <a:srgbClr val="D8D8D8"/>
                </a:solidFill>
                <a:latin typeface="Arial"/>
                <a:ea typeface="Arial"/>
                <a:cs typeface="Arial"/>
                <a:sym typeface="Arial"/>
              </a:rPr>
              <a:t>課題に対する解決策やアイデアを記入してください</a:t>
            </a:r>
            <a:endParaRPr b="0" i="0" sz="1300" u="none" cap="none" strike="noStrike">
              <a:solidFill>
                <a:srgbClr val="D8D8D8"/>
              </a:solidFill>
              <a:latin typeface="Arial"/>
              <a:ea typeface="Arial"/>
              <a:cs typeface="Arial"/>
              <a:sym typeface="Arial"/>
            </a:endParaRPr>
          </a:p>
        </p:txBody>
      </p:sp>
      <p:sp>
        <p:nvSpPr>
          <p:cNvPr id="69" name="Google Shape;69;p14"/>
          <p:cNvSpPr txBox="1"/>
          <p:nvPr/>
        </p:nvSpPr>
        <p:spPr>
          <a:xfrm>
            <a:off x="1015391" y="5059648"/>
            <a:ext cx="4443600" cy="212100"/>
          </a:xfrm>
          <a:prstGeom prst="rect">
            <a:avLst/>
          </a:prstGeom>
          <a:noFill/>
          <a:ln>
            <a:noFill/>
          </a:ln>
        </p:spPr>
        <p:txBody>
          <a:bodyPr anchorCtr="0" anchor="t" bIns="0" lIns="0" spcFirstLastPara="1" rIns="0" wrap="square" tIns="11900">
            <a:spAutoFit/>
          </a:bodyPr>
          <a:lstStyle/>
          <a:p>
            <a:pPr indent="-260350" lvl="0" marL="266700" marR="0" rtl="0" algn="l">
              <a:lnSpc>
                <a:spcPct val="113928"/>
              </a:lnSpc>
              <a:spcBef>
                <a:spcPts val="0"/>
              </a:spcBef>
              <a:spcAft>
                <a:spcPts val="0"/>
              </a:spcAft>
              <a:buClr>
                <a:srgbClr val="000000"/>
              </a:buClr>
              <a:buSzPts val="1300"/>
              <a:buFont typeface="Tahoma"/>
              <a:buChar char="•"/>
            </a:pPr>
            <a:r>
              <a:rPr b="0" i="0" lang="ja" sz="1300" u="none" cap="none" strike="noStrike">
                <a:solidFill>
                  <a:srgbClr val="D8D8D8"/>
                </a:solidFill>
                <a:latin typeface="Arial"/>
                <a:ea typeface="Arial"/>
                <a:cs typeface="Arial"/>
                <a:sym typeface="Arial"/>
              </a:rPr>
              <a:t>取り組みの状況や、成果を記入してください</a:t>
            </a:r>
            <a:endParaRPr b="0" i="0" sz="1300" u="none" cap="none" strike="noStrike">
              <a:solidFill>
                <a:srgbClr val="D8D8D8"/>
              </a:solidFill>
              <a:latin typeface="Arial"/>
              <a:ea typeface="Arial"/>
              <a:cs typeface="Arial"/>
              <a:sym typeface="Arial"/>
            </a:endParaRPr>
          </a:p>
        </p:txBody>
      </p:sp>
      <p:sp>
        <p:nvSpPr>
          <p:cNvPr id="70" name="Google Shape;70;p14"/>
          <p:cNvSpPr/>
          <p:nvPr/>
        </p:nvSpPr>
        <p:spPr>
          <a:xfrm>
            <a:off x="1346900" y="1864500"/>
            <a:ext cx="7525800" cy="3407100"/>
          </a:xfrm>
          <a:prstGeom prst="snip1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ja" sz="1200">
                <a:solidFill>
                  <a:srgbClr val="FF0000"/>
                </a:solidFill>
              </a:rPr>
              <a:t>このシートは「第2回 全国シェアリングシティ大賞」エントリーをされた方が記入し</a:t>
            </a:r>
            <a:r>
              <a:rPr lang="ja" sz="1200">
                <a:solidFill>
                  <a:srgbClr val="FF0000"/>
                </a:solidFill>
              </a:rPr>
              <a:t>、</a:t>
            </a:r>
            <a:r>
              <a:rPr lang="ja" sz="1200">
                <a:solidFill>
                  <a:srgbClr val="FF0000"/>
                </a:solidFill>
              </a:rPr>
              <a:t>【</a:t>
            </a:r>
            <a:r>
              <a:rPr b="1" lang="ja" sz="1200" u="sng">
                <a:solidFill>
                  <a:srgbClr val="FF0000"/>
                </a:solidFill>
              </a:rPr>
              <a:t>期限</a:t>
            </a:r>
            <a:r>
              <a:rPr lang="ja" sz="1200">
                <a:solidFill>
                  <a:srgbClr val="FF0000"/>
                </a:solidFill>
              </a:rPr>
              <a:t>】までにご提出いただくエントリーシートです。</a:t>
            </a:r>
            <a:r>
              <a:rPr lang="ja" sz="1200">
                <a:solidFill>
                  <a:srgbClr val="FF0000"/>
                </a:solidFill>
              </a:rPr>
              <a:t>詳細や記入例は下記リンク先をご覧ください。</a:t>
            </a:r>
            <a:endParaRPr sz="1200">
              <a:solidFill>
                <a:srgbClr val="FF0000"/>
              </a:solidFill>
            </a:endParaRPr>
          </a:p>
          <a:p>
            <a:pPr indent="0" lvl="0" marL="0" rtl="0" algn="l">
              <a:spcBef>
                <a:spcPts val="0"/>
              </a:spcBef>
              <a:spcAft>
                <a:spcPts val="0"/>
              </a:spcAft>
              <a:buNone/>
            </a:pPr>
            <a:r>
              <a:t/>
            </a:r>
            <a:endParaRPr sz="1200">
              <a:solidFill>
                <a:srgbClr val="FF0000"/>
              </a:solidFill>
            </a:endParaRPr>
          </a:p>
          <a:p>
            <a:pPr indent="0" lvl="0" marL="0" rtl="0" algn="l">
              <a:spcBef>
                <a:spcPts val="0"/>
              </a:spcBef>
              <a:spcAft>
                <a:spcPts val="0"/>
              </a:spcAft>
              <a:buNone/>
            </a:pPr>
            <a:r>
              <a:rPr lang="ja" sz="1200" u="sng">
                <a:solidFill>
                  <a:srgbClr val="FF0000"/>
                </a:solidFill>
              </a:rPr>
              <a:t>リンク</a:t>
            </a:r>
            <a:endParaRPr sz="1200" u="sng">
              <a:solidFill>
                <a:srgbClr val="FF0000"/>
              </a:solidFill>
            </a:endParaRPr>
          </a:p>
          <a:p>
            <a:pPr indent="0" lvl="0" marL="0" rtl="0" algn="l">
              <a:spcBef>
                <a:spcPts val="0"/>
              </a:spcBef>
              <a:spcAft>
                <a:spcPts val="0"/>
              </a:spcAft>
              <a:buNone/>
            </a:pPr>
            <a:r>
              <a:t/>
            </a:r>
            <a:endParaRPr sz="1200">
              <a:solidFill>
                <a:srgbClr val="FF0000"/>
              </a:solidFill>
            </a:endParaRPr>
          </a:p>
          <a:p>
            <a:pPr indent="0" lvl="0" marL="0" rtl="0" algn="l">
              <a:spcBef>
                <a:spcPts val="0"/>
              </a:spcBef>
              <a:spcAft>
                <a:spcPts val="0"/>
              </a:spcAft>
              <a:buNone/>
            </a:pPr>
            <a:r>
              <a:rPr lang="ja" sz="1200">
                <a:solidFill>
                  <a:schemeClr val="dk1"/>
                </a:solidFill>
              </a:rPr>
              <a:t>・</a:t>
            </a:r>
            <a:r>
              <a:rPr b="1" lang="ja" sz="1200">
                <a:solidFill>
                  <a:schemeClr val="dk1"/>
                </a:solidFill>
              </a:rPr>
              <a:t>「課題/現状」「解決策やアイデア」「取組状況や成果」</a:t>
            </a:r>
            <a:r>
              <a:rPr lang="ja" sz="1200">
                <a:solidFill>
                  <a:schemeClr val="dk1"/>
                </a:solidFill>
              </a:rPr>
              <a:t>を、3段階に分けてご記入ください。</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ja" sz="1200">
                <a:solidFill>
                  <a:schemeClr val="dk1"/>
                </a:solidFill>
              </a:rPr>
              <a:t>・箇条書きでも、文章にまとめていただいても構いません。</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ja" sz="1200">
                <a:solidFill>
                  <a:schemeClr val="dk1"/>
                </a:solidFill>
              </a:rPr>
              <a:t>・導入前後の変化がわかるよう、定量・定性両方の観点からご記入ください。</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ja" sz="1200">
                <a:solidFill>
                  <a:schemeClr val="dk1"/>
                </a:solidFill>
              </a:rPr>
              <a:t>・図や画像等を本スライド内に追加し、説明に用いても問題ありません。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b="1" lang="ja" sz="1200">
                <a:solidFill>
                  <a:schemeClr val="dk1"/>
                </a:solidFill>
              </a:rPr>
              <a:t>※記入時には、この説明書きのあるオブジェクト（グレーのボックス）を削除のうえ、「取り組みの状況や、成果を記入してください」と書かれたテキストボックスに必要事項を記入してください</a:t>
            </a:r>
            <a:r>
              <a:rPr lang="ja" sz="1200">
                <a:solidFill>
                  <a:schemeClr val="dk1"/>
                </a:solidFill>
              </a:rPr>
              <a:t>。</a:t>
            </a:r>
            <a:endParaRPr sz="1200">
              <a:solidFill>
                <a:schemeClr val="dk1"/>
              </a:solidFill>
            </a:endParaRPr>
          </a:p>
          <a:p>
            <a:pPr indent="0" lvl="0" marL="0" rtl="0" algn="l">
              <a:spcBef>
                <a:spcPts val="0"/>
              </a:spcBef>
              <a:spcAft>
                <a:spcPts val="0"/>
              </a:spcAft>
              <a:buNone/>
            </a:pPr>
            <a:r>
              <a:t/>
            </a:r>
            <a:endParaRPr b="1" sz="12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74" name="Shape 74"/>
        <p:cNvGrpSpPr/>
        <p:nvPr/>
      </p:nvGrpSpPr>
      <p:grpSpPr>
        <a:xfrm>
          <a:off x="0" y="0"/>
          <a:ext cx="0" cy="0"/>
          <a:chOff x="0" y="0"/>
          <a:chExt cx="0" cy="0"/>
        </a:xfrm>
      </p:grpSpPr>
      <p:sp>
        <p:nvSpPr>
          <p:cNvPr id="75" name="Google Shape;75;p15"/>
          <p:cNvSpPr/>
          <p:nvPr/>
        </p:nvSpPr>
        <p:spPr>
          <a:xfrm>
            <a:off x="0" y="212065"/>
            <a:ext cx="1926069" cy="202997"/>
          </a:xfrm>
          <a:custGeom>
            <a:rect b="b" l="l" r="r" t="t"/>
            <a:pathLst>
              <a:path extrusionOk="0" h="243840" w="2087880">
                <a:moveTo>
                  <a:pt x="2006219" y="0"/>
                </a:moveTo>
                <a:lnTo>
                  <a:pt x="0" y="0"/>
                </a:lnTo>
                <a:lnTo>
                  <a:pt x="0" y="243839"/>
                </a:lnTo>
                <a:lnTo>
                  <a:pt x="2006219" y="243839"/>
                </a:lnTo>
                <a:lnTo>
                  <a:pt x="2087880" y="121919"/>
                </a:lnTo>
                <a:lnTo>
                  <a:pt x="2006219" y="0"/>
                </a:lnTo>
                <a:close/>
              </a:path>
            </a:pathLst>
          </a:custGeom>
          <a:solidFill>
            <a:srgbClr val="84B4AD"/>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700">
              <a:highlight>
                <a:srgbClr val="84B4AD"/>
              </a:highlight>
            </a:endParaRPr>
          </a:p>
        </p:txBody>
      </p:sp>
      <p:sp>
        <p:nvSpPr>
          <p:cNvPr id="76" name="Google Shape;76;p15"/>
          <p:cNvSpPr txBox="1"/>
          <p:nvPr/>
        </p:nvSpPr>
        <p:spPr>
          <a:xfrm>
            <a:off x="72673" y="204786"/>
            <a:ext cx="1380900" cy="212100"/>
          </a:xfrm>
          <a:prstGeom prst="rect">
            <a:avLst/>
          </a:prstGeom>
          <a:noFill/>
          <a:ln>
            <a:noFill/>
          </a:ln>
        </p:spPr>
        <p:txBody>
          <a:bodyPr anchorCtr="0" anchor="t" bIns="0" lIns="0" spcFirstLastPara="1" rIns="0" wrap="square" tIns="11900">
            <a:spAutoFit/>
          </a:bodyPr>
          <a:lstStyle/>
          <a:p>
            <a:pPr indent="0" lvl="0" marL="12700" marR="0" rtl="0" algn="l">
              <a:lnSpc>
                <a:spcPct val="100000"/>
              </a:lnSpc>
              <a:spcBef>
                <a:spcPts val="0"/>
              </a:spcBef>
              <a:spcAft>
                <a:spcPts val="0"/>
              </a:spcAft>
              <a:buNone/>
            </a:pPr>
            <a:r>
              <a:rPr b="1" lang="ja" sz="1300">
                <a:solidFill>
                  <a:srgbClr val="FFFFFF"/>
                </a:solidFill>
                <a:latin typeface="Arial"/>
                <a:ea typeface="Arial"/>
                <a:cs typeface="Arial"/>
                <a:sym typeface="Arial"/>
              </a:rPr>
              <a:t>取組の</a:t>
            </a:r>
            <a:r>
              <a:rPr b="1" lang="ja" sz="1300">
                <a:solidFill>
                  <a:srgbClr val="FFFFFF"/>
                </a:solidFill>
              </a:rPr>
              <a:t>詳細</a:t>
            </a:r>
            <a:endParaRPr sz="1300">
              <a:latin typeface="Arial"/>
              <a:ea typeface="Arial"/>
              <a:cs typeface="Arial"/>
              <a:sym typeface="Arial"/>
            </a:endParaRPr>
          </a:p>
        </p:txBody>
      </p:sp>
      <p:sp>
        <p:nvSpPr>
          <p:cNvPr id="77" name="Google Shape;77;p15"/>
          <p:cNvSpPr txBox="1"/>
          <p:nvPr/>
        </p:nvSpPr>
        <p:spPr>
          <a:xfrm>
            <a:off x="89275" y="381400"/>
            <a:ext cx="76293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a:solidFill>
                  <a:schemeClr val="dk1"/>
                </a:solidFill>
              </a:rPr>
              <a:t>応募する取り組みについての詳細、実施体制等を具体的に記載してください。</a:t>
            </a:r>
            <a:endParaRPr>
              <a:solidFill>
                <a:schemeClr val="dk1"/>
              </a:solidFill>
            </a:endParaRPr>
          </a:p>
          <a:p>
            <a:pPr indent="0" lvl="0" marL="0" rtl="0" algn="l">
              <a:spcBef>
                <a:spcPts val="0"/>
              </a:spcBef>
              <a:spcAft>
                <a:spcPts val="0"/>
              </a:spcAft>
              <a:buNone/>
            </a:pPr>
            <a:r>
              <a:rPr lang="ja">
                <a:solidFill>
                  <a:schemeClr val="dk1"/>
                </a:solidFill>
              </a:rPr>
              <a:t>図・画像等を用いて説明いただいて問題ありません。</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ja">
                <a:solidFill>
                  <a:schemeClr val="dk1"/>
                </a:solidFill>
              </a:rPr>
              <a:t>※最大スライド3枚まで</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81" name="Shape 81"/>
        <p:cNvGrpSpPr/>
        <p:nvPr/>
      </p:nvGrpSpPr>
      <p:grpSpPr>
        <a:xfrm>
          <a:off x="0" y="0"/>
          <a:ext cx="0" cy="0"/>
          <a:chOff x="0" y="0"/>
          <a:chExt cx="0" cy="0"/>
        </a:xfrm>
      </p:grpSpPr>
      <p:sp>
        <p:nvSpPr>
          <p:cNvPr id="82" name="Google Shape;82;p16"/>
          <p:cNvSpPr/>
          <p:nvPr/>
        </p:nvSpPr>
        <p:spPr>
          <a:xfrm>
            <a:off x="0" y="212065"/>
            <a:ext cx="1926069" cy="202997"/>
          </a:xfrm>
          <a:custGeom>
            <a:rect b="b" l="l" r="r" t="t"/>
            <a:pathLst>
              <a:path extrusionOk="0" h="243840" w="2087880">
                <a:moveTo>
                  <a:pt x="2006219" y="0"/>
                </a:moveTo>
                <a:lnTo>
                  <a:pt x="0" y="0"/>
                </a:lnTo>
                <a:lnTo>
                  <a:pt x="0" y="243839"/>
                </a:lnTo>
                <a:lnTo>
                  <a:pt x="2006219" y="243839"/>
                </a:lnTo>
                <a:lnTo>
                  <a:pt x="2087880" y="121919"/>
                </a:lnTo>
                <a:lnTo>
                  <a:pt x="2006219" y="0"/>
                </a:lnTo>
                <a:close/>
              </a:path>
            </a:pathLst>
          </a:custGeom>
          <a:solidFill>
            <a:srgbClr val="84B4AD"/>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700">
              <a:highlight>
                <a:srgbClr val="84B4AD"/>
              </a:highlight>
            </a:endParaRPr>
          </a:p>
        </p:txBody>
      </p:sp>
      <p:sp>
        <p:nvSpPr>
          <p:cNvPr id="83" name="Google Shape;83;p16"/>
          <p:cNvSpPr txBox="1"/>
          <p:nvPr/>
        </p:nvSpPr>
        <p:spPr>
          <a:xfrm>
            <a:off x="72673" y="204786"/>
            <a:ext cx="1380900" cy="212100"/>
          </a:xfrm>
          <a:prstGeom prst="rect">
            <a:avLst/>
          </a:prstGeom>
          <a:noFill/>
          <a:ln>
            <a:noFill/>
          </a:ln>
        </p:spPr>
        <p:txBody>
          <a:bodyPr anchorCtr="0" anchor="t" bIns="0" lIns="0" spcFirstLastPara="1" rIns="0" wrap="square" tIns="11900">
            <a:spAutoFit/>
          </a:bodyPr>
          <a:lstStyle/>
          <a:p>
            <a:pPr indent="0" lvl="0" marL="12700" marR="0" rtl="0" algn="l">
              <a:lnSpc>
                <a:spcPct val="100000"/>
              </a:lnSpc>
              <a:spcBef>
                <a:spcPts val="0"/>
              </a:spcBef>
              <a:spcAft>
                <a:spcPts val="0"/>
              </a:spcAft>
              <a:buNone/>
            </a:pPr>
            <a:r>
              <a:rPr b="1" lang="ja" sz="1300">
                <a:solidFill>
                  <a:srgbClr val="FFFFFF"/>
                </a:solidFill>
                <a:latin typeface="Arial"/>
                <a:ea typeface="Arial"/>
                <a:cs typeface="Arial"/>
                <a:sym typeface="Arial"/>
              </a:rPr>
              <a:t>取組の</a:t>
            </a:r>
            <a:r>
              <a:rPr b="1" lang="ja" sz="1300">
                <a:solidFill>
                  <a:srgbClr val="FFFFFF"/>
                </a:solidFill>
              </a:rPr>
              <a:t>詳細</a:t>
            </a:r>
            <a:endParaRPr sz="1300">
              <a:latin typeface="Arial"/>
              <a:ea typeface="Arial"/>
              <a:cs typeface="Arial"/>
              <a:sym typeface="Arial"/>
            </a:endParaRPr>
          </a:p>
        </p:txBody>
      </p:sp>
      <p:sp>
        <p:nvSpPr>
          <p:cNvPr id="84" name="Google Shape;84;p16"/>
          <p:cNvSpPr txBox="1"/>
          <p:nvPr/>
        </p:nvSpPr>
        <p:spPr>
          <a:xfrm>
            <a:off x="89275" y="381400"/>
            <a:ext cx="76293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a:solidFill>
                  <a:schemeClr val="dk1"/>
                </a:solidFill>
              </a:rPr>
              <a:t>応募する取り組みについての詳細、実施体制等を具体的に記載してください。</a:t>
            </a:r>
            <a:endParaRPr>
              <a:solidFill>
                <a:schemeClr val="dk1"/>
              </a:solidFill>
            </a:endParaRPr>
          </a:p>
          <a:p>
            <a:pPr indent="0" lvl="0" marL="0" rtl="0" algn="l">
              <a:spcBef>
                <a:spcPts val="0"/>
              </a:spcBef>
              <a:spcAft>
                <a:spcPts val="0"/>
              </a:spcAft>
              <a:buNone/>
            </a:pPr>
            <a:r>
              <a:rPr lang="ja">
                <a:solidFill>
                  <a:schemeClr val="dk1"/>
                </a:solidFill>
              </a:rPr>
              <a:t>図・画像等を用いて説明いただいて問題ありません。</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ja">
                <a:solidFill>
                  <a:schemeClr val="dk1"/>
                </a:solidFill>
              </a:rPr>
              <a:t>※最大スライド3枚まで</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88" name="Shape 88"/>
        <p:cNvGrpSpPr/>
        <p:nvPr/>
      </p:nvGrpSpPr>
      <p:grpSpPr>
        <a:xfrm>
          <a:off x="0" y="0"/>
          <a:ext cx="0" cy="0"/>
          <a:chOff x="0" y="0"/>
          <a:chExt cx="0" cy="0"/>
        </a:xfrm>
      </p:grpSpPr>
      <p:sp>
        <p:nvSpPr>
          <p:cNvPr id="89" name="Google Shape;89;p17"/>
          <p:cNvSpPr/>
          <p:nvPr/>
        </p:nvSpPr>
        <p:spPr>
          <a:xfrm>
            <a:off x="0" y="212065"/>
            <a:ext cx="1926069" cy="202997"/>
          </a:xfrm>
          <a:custGeom>
            <a:rect b="b" l="l" r="r" t="t"/>
            <a:pathLst>
              <a:path extrusionOk="0" h="243840" w="2087880">
                <a:moveTo>
                  <a:pt x="2006219" y="0"/>
                </a:moveTo>
                <a:lnTo>
                  <a:pt x="0" y="0"/>
                </a:lnTo>
                <a:lnTo>
                  <a:pt x="0" y="243839"/>
                </a:lnTo>
                <a:lnTo>
                  <a:pt x="2006219" y="243839"/>
                </a:lnTo>
                <a:lnTo>
                  <a:pt x="2087880" y="121919"/>
                </a:lnTo>
                <a:lnTo>
                  <a:pt x="2006219" y="0"/>
                </a:lnTo>
                <a:close/>
              </a:path>
            </a:pathLst>
          </a:custGeom>
          <a:solidFill>
            <a:srgbClr val="84B4AD"/>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700">
              <a:highlight>
                <a:srgbClr val="84B4AD"/>
              </a:highlight>
            </a:endParaRPr>
          </a:p>
        </p:txBody>
      </p:sp>
      <p:sp>
        <p:nvSpPr>
          <p:cNvPr id="90" name="Google Shape;90;p17"/>
          <p:cNvSpPr txBox="1"/>
          <p:nvPr/>
        </p:nvSpPr>
        <p:spPr>
          <a:xfrm>
            <a:off x="72673" y="204786"/>
            <a:ext cx="1380900" cy="212100"/>
          </a:xfrm>
          <a:prstGeom prst="rect">
            <a:avLst/>
          </a:prstGeom>
          <a:noFill/>
          <a:ln>
            <a:noFill/>
          </a:ln>
        </p:spPr>
        <p:txBody>
          <a:bodyPr anchorCtr="0" anchor="t" bIns="0" lIns="0" spcFirstLastPara="1" rIns="0" wrap="square" tIns="11900">
            <a:spAutoFit/>
          </a:bodyPr>
          <a:lstStyle/>
          <a:p>
            <a:pPr indent="0" lvl="0" marL="12700" marR="0" rtl="0" algn="l">
              <a:lnSpc>
                <a:spcPct val="100000"/>
              </a:lnSpc>
              <a:spcBef>
                <a:spcPts val="0"/>
              </a:spcBef>
              <a:spcAft>
                <a:spcPts val="0"/>
              </a:spcAft>
              <a:buNone/>
            </a:pPr>
            <a:r>
              <a:rPr b="1" lang="ja" sz="1300">
                <a:solidFill>
                  <a:srgbClr val="FFFFFF"/>
                </a:solidFill>
                <a:latin typeface="Arial"/>
                <a:ea typeface="Arial"/>
                <a:cs typeface="Arial"/>
                <a:sym typeface="Arial"/>
              </a:rPr>
              <a:t>取組の</a:t>
            </a:r>
            <a:r>
              <a:rPr b="1" lang="ja" sz="1300">
                <a:solidFill>
                  <a:srgbClr val="FFFFFF"/>
                </a:solidFill>
              </a:rPr>
              <a:t>詳細</a:t>
            </a:r>
            <a:endParaRPr sz="1300">
              <a:latin typeface="Arial"/>
              <a:ea typeface="Arial"/>
              <a:cs typeface="Arial"/>
              <a:sym typeface="Arial"/>
            </a:endParaRPr>
          </a:p>
        </p:txBody>
      </p:sp>
      <p:sp>
        <p:nvSpPr>
          <p:cNvPr id="91" name="Google Shape;91;p17"/>
          <p:cNvSpPr txBox="1"/>
          <p:nvPr/>
        </p:nvSpPr>
        <p:spPr>
          <a:xfrm>
            <a:off x="89275" y="381400"/>
            <a:ext cx="76293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a:solidFill>
                  <a:schemeClr val="dk1"/>
                </a:solidFill>
              </a:rPr>
              <a:t>応募する取り組みについての詳細、実施体制等を具体的に記載してください。</a:t>
            </a:r>
            <a:endParaRPr>
              <a:solidFill>
                <a:schemeClr val="dk1"/>
              </a:solidFill>
            </a:endParaRPr>
          </a:p>
          <a:p>
            <a:pPr indent="0" lvl="0" marL="0" rtl="0" algn="l">
              <a:spcBef>
                <a:spcPts val="0"/>
              </a:spcBef>
              <a:spcAft>
                <a:spcPts val="0"/>
              </a:spcAft>
              <a:buNone/>
            </a:pPr>
            <a:r>
              <a:rPr lang="ja">
                <a:solidFill>
                  <a:schemeClr val="dk1"/>
                </a:solidFill>
              </a:rPr>
              <a:t>図・画像等を用いて説明いただいて問題ありません。</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ja">
                <a:solidFill>
                  <a:schemeClr val="dk1"/>
                </a:solidFill>
              </a:rPr>
              <a:t>※最大スライド3枚まで</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5" name="Shape 95"/>
        <p:cNvGrpSpPr/>
        <p:nvPr/>
      </p:nvGrpSpPr>
      <p:grpSpPr>
        <a:xfrm>
          <a:off x="0" y="0"/>
          <a:ext cx="0" cy="0"/>
          <a:chOff x="0" y="0"/>
          <a:chExt cx="0" cy="0"/>
        </a:xfrm>
      </p:grpSpPr>
      <p:sp>
        <p:nvSpPr>
          <p:cNvPr id="96" name="Google Shape;96;p18"/>
          <p:cNvSpPr/>
          <p:nvPr/>
        </p:nvSpPr>
        <p:spPr>
          <a:xfrm>
            <a:off x="0" y="212075"/>
            <a:ext cx="3606813" cy="202997"/>
          </a:xfrm>
          <a:custGeom>
            <a:rect b="b" l="l" r="r" t="t"/>
            <a:pathLst>
              <a:path extrusionOk="0" h="243840" w="2087880">
                <a:moveTo>
                  <a:pt x="2006219" y="0"/>
                </a:moveTo>
                <a:lnTo>
                  <a:pt x="0" y="0"/>
                </a:lnTo>
                <a:lnTo>
                  <a:pt x="0" y="243839"/>
                </a:lnTo>
                <a:lnTo>
                  <a:pt x="2006219" y="243839"/>
                </a:lnTo>
                <a:lnTo>
                  <a:pt x="2087880" y="121919"/>
                </a:lnTo>
                <a:lnTo>
                  <a:pt x="2006219" y="0"/>
                </a:lnTo>
                <a:close/>
              </a:path>
            </a:pathLst>
          </a:custGeom>
          <a:solidFill>
            <a:srgbClr val="84B4A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highlight>
                <a:srgbClr val="84B4AD"/>
              </a:highlight>
              <a:latin typeface="Arial"/>
              <a:ea typeface="Arial"/>
              <a:cs typeface="Arial"/>
              <a:sym typeface="Arial"/>
            </a:endParaRPr>
          </a:p>
        </p:txBody>
      </p:sp>
      <p:sp>
        <p:nvSpPr>
          <p:cNvPr id="97" name="Google Shape;97;p18"/>
          <p:cNvSpPr txBox="1"/>
          <p:nvPr/>
        </p:nvSpPr>
        <p:spPr>
          <a:xfrm>
            <a:off x="89275" y="381400"/>
            <a:ext cx="7629300" cy="1546800"/>
          </a:xfrm>
          <a:prstGeom prst="rect">
            <a:avLst/>
          </a:prstGeom>
          <a:noFill/>
          <a:ln>
            <a:noFill/>
          </a:ln>
        </p:spPr>
        <p:txBody>
          <a:bodyPr anchorCtr="0" anchor="t" bIns="91425" lIns="91425" spcFirstLastPara="1" rIns="91425" wrap="square" tIns="91425">
            <a:spAutoFit/>
          </a:bodyPr>
          <a:lstStyle/>
          <a:p>
            <a:pPr indent="-304800" lvl="0" marL="457200" marR="0" rtl="0" algn="l">
              <a:lnSpc>
                <a:spcPct val="100000"/>
              </a:lnSpc>
              <a:spcBef>
                <a:spcPts val="0"/>
              </a:spcBef>
              <a:spcAft>
                <a:spcPts val="0"/>
              </a:spcAft>
              <a:buClr>
                <a:schemeClr val="dk1"/>
              </a:buClr>
              <a:buSzPts val="1200"/>
              <a:buFont typeface="Arial"/>
              <a:buChar char="●"/>
            </a:pPr>
            <a:r>
              <a:rPr b="0" i="0" lang="ja" sz="1200" u="none" cap="none" strike="noStrike">
                <a:solidFill>
                  <a:schemeClr val="dk1"/>
                </a:solidFill>
                <a:latin typeface="Arial"/>
                <a:ea typeface="Arial"/>
                <a:cs typeface="Arial"/>
                <a:sym typeface="Arial"/>
              </a:rPr>
              <a:t>地域の現状や課題解決を持続可能な取り組みとするために工夫した点をご記入ください。</a:t>
            </a:r>
            <a:endParaRPr b="0" i="0" sz="1200" u="none" cap="none" strike="noStrike">
              <a:solidFill>
                <a:schemeClr val="dk1"/>
              </a:solidFill>
              <a:latin typeface="Arial"/>
              <a:ea typeface="Arial"/>
              <a:cs typeface="Arial"/>
              <a:sym typeface="Arial"/>
            </a:endParaRPr>
          </a:p>
          <a:p>
            <a:pPr indent="-304800" lvl="0" marL="457200" marR="0" rtl="0" algn="l">
              <a:lnSpc>
                <a:spcPct val="100000"/>
              </a:lnSpc>
              <a:spcBef>
                <a:spcPts val="0"/>
              </a:spcBef>
              <a:spcAft>
                <a:spcPts val="0"/>
              </a:spcAft>
              <a:buClr>
                <a:schemeClr val="dk1"/>
              </a:buClr>
              <a:buSzPts val="1200"/>
              <a:buFont typeface="Arial"/>
              <a:buChar char="●"/>
            </a:pPr>
            <a:r>
              <a:rPr b="0" i="0" lang="ja" sz="1200" u="none" cap="none" strike="noStrike">
                <a:solidFill>
                  <a:schemeClr val="dk1"/>
                </a:solidFill>
                <a:latin typeface="Arial"/>
                <a:ea typeface="Arial"/>
                <a:cs typeface="Arial"/>
                <a:sym typeface="Arial"/>
              </a:rPr>
              <a:t>図・画像等を用いて説明いただいて問題ありません。</a:t>
            </a:r>
            <a:endParaRPr b="0" i="0" sz="1200" u="none" cap="none" strike="noStrike">
              <a:solidFill>
                <a:schemeClr val="dk1"/>
              </a:solidFill>
              <a:latin typeface="Arial"/>
              <a:ea typeface="Arial"/>
              <a:cs typeface="Arial"/>
              <a:sym typeface="Arial"/>
            </a:endParaRPr>
          </a:p>
          <a:p>
            <a:pPr indent="-228600" lvl="0" marL="457200" marR="0" rtl="0" algn="l">
              <a:lnSpc>
                <a:spcPct val="100000"/>
              </a:lnSpc>
              <a:spcBef>
                <a:spcPts val="0"/>
              </a:spcBef>
              <a:spcAft>
                <a:spcPts val="0"/>
              </a:spcAft>
              <a:buClr>
                <a:srgbClr val="FF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533400" marR="0" rtl="0" algn="l">
              <a:lnSpc>
                <a:spcPct val="100000"/>
              </a:lnSpc>
              <a:spcBef>
                <a:spcPts val="0"/>
              </a:spcBef>
              <a:spcAft>
                <a:spcPts val="0"/>
              </a:spcAft>
              <a:buClr>
                <a:srgbClr val="000000"/>
              </a:buClr>
              <a:buSzPts val="1050"/>
              <a:buFont typeface="Arial"/>
              <a:buNone/>
            </a:pPr>
            <a:r>
              <a:rPr b="0" i="0" lang="ja" sz="1050" u="none" cap="none" strike="noStrike">
                <a:solidFill>
                  <a:schemeClr val="dk1"/>
                </a:solidFill>
                <a:latin typeface="Arial"/>
                <a:ea typeface="Arial"/>
                <a:cs typeface="Arial"/>
                <a:sym typeface="Arial"/>
              </a:rPr>
              <a:t>例</a:t>
            </a:r>
            <a:endParaRPr>
              <a:solidFill>
                <a:schemeClr val="dk1"/>
              </a:solidFill>
            </a:endParaRPr>
          </a:p>
          <a:p>
            <a:pPr indent="0" lvl="0" marL="533400" marR="0" rtl="0" algn="l">
              <a:lnSpc>
                <a:spcPct val="100000"/>
              </a:lnSpc>
              <a:spcBef>
                <a:spcPts val="0"/>
              </a:spcBef>
              <a:spcAft>
                <a:spcPts val="0"/>
              </a:spcAft>
              <a:buClr>
                <a:srgbClr val="000000"/>
              </a:buClr>
              <a:buSzPts val="1050"/>
              <a:buFont typeface="Arial"/>
              <a:buNone/>
            </a:pPr>
            <a:r>
              <a:rPr b="0" i="0" lang="ja" sz="1050" u="none" cap="none" strike="noStrike">
                <a:solidFill>
                  <a:schemeClr val="dk1"/>
                </a:solidFill>
                <a:latin typeface="Arial"/>
                <a:ea typeface="Arial"/>
                <a:cs typeface="Arial"/>
                <a:sym typeface="Arial"/>
              </a:rPr>
              <a:t>・資金繰りにおけるポイント</a:t>
            </a:r>
            <a:endParaRPr>
              <a:solidFill>
                <a:schemeClr val="dk1"/>
              </a:solidFill>
            </a:endParaRPr>
          </a:p>
          <a:p>
            <a:pPr indent="0" lvl="0" marL="533400" marR="0" rtl="0" algn="l">
              <a:lnSpc>
                <a:spcPct val="100000"/>
              </a:lnSpc>
              <a:spcBef>
                <a:spcPts val="0"/>
              </a:spcBef>
              <a:spcAft>
                <a:spcPts val="0"/>
              </a:spcAft>
              <a:buNone/>
            </a:pPr>
            <a:r>
              <a:rPr b="0" i="0" lang="ja" sz="1050" u="none" cap="none" strike="noStrike">
                <a:solidFill>
                  <a:schemeClr val="dk1"/>
                </a:solidFill>
                <a:latin typeface="Arial"/>
                <a:ea typeface="Arial"/>
                <a:cs typeface="Arial"/>
                <a:sym typeface="Arial"/>
              </a:rPr>
              <a:t>・取り組みの認知度向上に関わる工夫（サービスの提供者/利用者に向けて、シティプロモーションの観点など）</a:t>
            </a:r>
            <a:endParaRPr b="0" i="0" sz="1050" u="none" cap="none" strike="noStrike">
              <a:solidFill>
                <a:schemeClr val="dk1"/>
              </a:solidFill>
              <a:latin typeface="Arial"/>
              <a:ea typeface="Arial"/>
              <a:cs typeface="Arial"/>
              <a:sym typeface="Arial"/>
            </a:endParaRPr>
          </a:p>
          <a:p>
            <a:pPr indent="0" lvl="0" marL="533400" marR="0" rtl="0" algn="l">
              <a:lnSpc>
                <a:spcPct val="100000"/>
              </a:lnSpc>
              <a:spcBef>
                <a:spcPts val="0"/>
              </a:spcBef>
              <a:spcAft>
                <a:spcPts val="0"/>
              </a:spcAft>
              <a:buClr>
                <a:srgbClr val="000000"/>
              </a:buClr>
              <a:buSzPts val="1050"/>
              <a:buFont typeface="Arial"/>
              <a:buNone/>
            </a:pPr>
            <a:r>
              <a:rPr b="0" i="0" lang="ja" sz="1050" u="none" cap="none" strike="noStrike">
                <a:solidFill>
                  <a:schemeClr val="dk1"/>
                </a:solidFill>
                <a:latin typeface="Arial"/>
                <a:ea typeface="Arial"/>
                <a:cs typeface="Arial"/>
                <a:sym typeface="Arial"/>
              </a:rPr>
              <a:t>・公平性の確保のための工夫</a:t>
            </a:r>
            <a:endParaRPr>
              <a:solidFill>
                <a:schemeClr val="dk1"/>
              </a:solidFill>
            </a:endParaRPr>
          </a:p>
          <a:p>
            <a:pPr indent="0" lvl="0" marL="533400" marR="0" rtl="0" algn="l">
              <a:lnSpc>
                <a:spcPct val="100000"/>
              </a:lnSpc>
              <a:spcBef>
                <a:spcPts val="0"/>
              </a:spcBef>
              <a:spcAft>
                <a:spcPts val="0"/>
              </a:spcAft>
              <a:buClr>
                <a:srgbClr val="000000"/>
              </a:buClr>
              <a:buSzPts val="1050"/>
              <a:buFont typeface="Arial"/>
              <a:buNone/>
            </a:pPr>
            <a:r>
              <a:rPr b="0" i="0" lang="ja" sz="1050" u="none" cap="none" strike="noStrike">
                <a:solidFill>
                  <a:schemeClr val="dk1"/>
                </a:solidFill>
                <a:latin typeface="Arial"/>
                <a:ea typeface="Arial"/>
                <a:cs typeface="Arial"/>
                <a:sym typeface="Arial"/>
              </a:rPr>
              <a:t>・サービスの安全・安心や、法律や条例との整合性を確保するために工夫したこと　など</a:t>
            </a:r>
            <a:endParaRPr>
              <a:solidFill>
                <a:schemeClr val="dk1"/>
              </a:solidFill>
            </a:endParaRPr>
          </a:p>
        </p:txBody>
      </p:sp>
      <p:sp>
        <p:nvSpPr>
          <p:cNvPr id="98" name="Google Shape;98;p18"/>
          <p:cNvSpPr txBox="1"/>
          <p:nvPr/>
        </p:nvSpPr>
        <p:spPr>
          <a:xfrm>
            <a:off x="72675" y="196200"/>
            <a:ext cx="3608400" cy="227400"/>
          </a:xfrm>
          <a:prstGeom prst="rect">
            <a:avLst/>
          </a:prstGeom>
          <a:noFill/>
          <a:ln>
            <a:noFill/>
          </a:ln>
        </p:spPr>
        <p:txBody>
          <a:bodyPr anchorCtr="0" anchor="t" bIns="0" lIns="0" spcFirstLastPara="1" rIns="0" wrap="square" tIns="11900">
            <a:spAutoFit/>
          </a:bodyPr>
          <a:lstStyle/>
          <a:p>
            <a:pPr indent="0" lvl="0" marL="12700" marR="0" rtl="0" algn="l">
              <a:lnSpc>
                <a:spcPct val="100000"/>
              </a:lnSpc>
              <a:spcBef>
                <a:spcPts val="0"/>
              </a:spcBef>
              <a:spcAft>
                <a:spcPts val="0"/>
              </a:spcAft>
              <a:buClr>
                <a:srgbClr val="000000"/>
              </a:buClr>
              <a:buSzPts val="1400"/>
              <a:buFont typeface="Arial"/>
              <a:buNone/>
            </a:pPr>
            <a:r>
              <a:rPr b="1" i="0" lang="ja" sz="1400" u="none" cap="none" strike="noStrike">
                <a:solidFill>
                  <a:srgbClr val="FFFFFF"/>
                </a:solidFill>
                <a:latin typeface="Arial"/>
                <a:ea typeface="Arial"/>
                <a:cs typeface="Arial"/>
                <a:sym typeface="Arial"/>
              </a:rPr>
              <a:t>持続可能な取り組みとするためのポイント</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02" name="Shape 102"/>
        <p:cNvGrpSpPr/>
        <p:nvPr/>
      </p:nvGrpSpPr>
      <p:grpSpPr>
        <a:xfrm>
          <a:off x="0" y="0"/>
          <a:ext cx="0" cy="0"/>
          <a:chOff x="0" y="0"/>
          <a:chExt cx="0" cy="0"/>
        </a:xfrm>
      </p:grpSpPr>
      <p:sp>
        <p:nvSpPr>
          <p:cNvPr id="103" name="Google Shape;103;p19"/>
          <p:cNvSpPr/>
          <p:nvPr/>
        </p:nvSpPr>
        <p:spPr>
          <a:xfrm>
            <a:off x="0" y="212075"/>
            <a:ext cx="1237069" cy="202997"/>
          </a:xfrm>
          <a:custGeom>
            <a:rect b="b" l="l" r="r" t="t"/>
            <a:pathLst>
              <a:path extrusionOk="0" h="243840" w="2087880">
                <a:moveTo>
                  <a:pt x="2006219" y="0"/>
                </a:moveTo>
                <a:lnTo>
                  <a:pt x="0" y="0"/>
                </a:lnTo>
                <a:lnTo>
                  <a:pt x="0" y="243839"/>
                </a:lnTo>
                <a:lnTo>
                  <a:pt x="2006219" y="243839"/>
                </a:lnTo>
                <a:lnTo>
                  <a:pt x="2087880" y="121919"/>
                </a:lnTo>
                <a:lnTo>
                  <a:pt x="2006219" y="0"/>
                </a:lnTo>
                <a:close/>
              </a:path>
            </a:pathLst>
          </a:custGeom>
          <a:solidFill>
            <a:srgbClr val="84B4AD"/>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highlight>
                <a:srgbClr val="84B4AD"/>
              </a:highlight>
              <a:latin typeface="Arial"/>
              <a:ea typeface="Arial"/>
              <a:cs typeface="Arial"/>
              <a:sym typeface="Arial"/>
            </a:endParaRPr>
          </a:p>
        </p:txBody>
      </p:sp>
      <p:sp>
        <p:nvSpPr>
          <p:cNvPr id="104" name="Google Shape;104;p19"/>
          <p:cNvSpPr txBox="1"/>
          <p:nvPr/>
        </p:nvSpPr>
        <p:spPr>
          <a:xfrm>
            <a:off x="184413" y="448575"/>
            <a:ext cx="8593800" cy="791100"/>
          </a:xfrm>
          <a:prstGeom prst="rect">
            <a:avLst/>
          </a:prstGeom>
          <a:noFill/>
          <a:ln>
            <a:noFill/>
          </a:ln>
        </p:spPr>
        <p:txBody>
          <a:bodyPr anchorCtr="0" anchor="t" bIns="91425" lIns="91425" spcFirstLastPara="1" rIns="91425" wrap="square" tIns="91425">
            <a:spAutoFit/>
          </a:bodyPr>
          <a:lstStyle/>
          <a:p>
            <a:pPr indent="-304800" lvl="0" marL="457200" marR="0" rtl="0" algn="l">
              <a:lnSpc>
                <a:spcPct val="114166"/>
              </a:lnSpc>
              <a:spcBef>
                <a:spcPts val="0"/>
              </a:spcBef>
              <a:spcAft>
                <a:spcPts val="0"/>
              </a:spcAft>
              <a:buClr>
                <a:schemeClr val="dk1"/>
              </a:buClr>
              <a:buSzPts val="1200"/>
              <a:buFont typeface="Arial"/>
              <a:buChar char="●"/>
            </a:pPr>
            <a:r>
              <a:rPr b="0" i="0" lang="ja" sz="1200" u="none" cap="none" strike="noStrike">
                <a:solidFill>
                  <a:schemeClr val="dk1"/>
                </a:solidFill>
                <a:latin typeface="Arial"/>
                <a:ea typeface="Arial"/>
                <a:cs typeface="Arial"/>
                <a:sym typeface="Arial"/>
              </a:rPr>
              <a:t>応募する</a:t>
            </a:r>
            <a:r>
              <a:rPr lang="ja" sz="1200">
                <a:solidFill>
                  <a:schemeClr val="dk1"/>
                </a:solidFill>
              </a:rPr>
              <a:t>取り組みにかける思いや、アピールポイントなどを</a:t>
            </a:r>
            <a:r>
              <a:rPr b="0" i="0" lang="ja" sz="1200" u="none" cap="none" strike="noStrike">
                <a:solidFill>
                  <a:schemeClr val="dk1"/>
                </a:solidFill>
                <a:latin typeface="Arial"/>
                <a:ea typeface="Arial"/>
                <a:cs typeface="Arial"/>
                <a:sym typeface="Arial"/>
              </a:rPr>
              <a:t>自由にご記載ください。</a:t>
            </a:r>
            <a:endParaRPr b="0" i="0" sz="1200" u="none" cap="none" strike="noStrike">
              <a:solidFill>
                <a:schemeClr val="dk1"/>
              </a:solidFill>
              <a:latin typeface="Arial"/>
              <a:ea typeface="Arial"/>
              <a:cs typeface="Arial"/>
              <a:sym typeface="Arial"/>
            </a:endParaRPr>
          </a:p>
          <a:p>
            <a:pPr indent="-304800" lvl="0" marL="457200" rtl="0" algn="l">
              <a:lnSpc>
                <a:spcPct val="114166"/>
              </a:lnSpc>
              <a:spcBef>
                <a:spcPts val="0"/>
              </a:spcBef>
              <a:spcAft>
                <a:spcPts val="0"/>
              </a:spcAft>
              <a:buClr>
                <a:schemeClr val="dk1"/>
              </a:buClr>
              <a:buSzPts val="1200"/>
              <a:buChar char="●"/>
            </a:pPr>
            <a:r>
              <a:rPr lang="ja" sz="1200">
                <a:solidFill>
                  <a:schemeClr val="dk1"/>
                </a:solidFill>
              </a:rPr>
              <a:t>この取り組みにおいて、</a:t>
            </a:r>
            <a:r>
              <a:rPr lang="ja" sz="1200">
                <a:solidFill>
                  <a:schemeClr val="dk1"/>
                </a:solidFill>
              </a:rPr>
              <a:t>あなたが考える</a:t>
            </a:r>
            <a:r>
              <a:rPr lang="ja" sz="1200">
                <a:solidFill>
                  <a:schemeClr val="dk1"/>
                </a:solidFill>
              </a:rPr>
              <a:t>「シェア」のポイント</a:t>
            </a:r>
            <a:r>
              <a:rPr lang="ja" sz="1200">
                <a:solidFill>
                  <a:schemeClr val="dk1"/>
                </a:solidFill>
              </a:rPr>
              <a:t>があれば、ぜひ</a:t>
            </a:r>
            <a:r>
              <a:rPr lang="ja" sz="1200">
                <a:solidFill>
                  <a:schemeClr val="dk1"/>
                </a:solidFill>
              </a:rPr>
              <a:t>ご記載くださ</a:t>
            </a:r>
            <a:r>
              <a:rPr lang="ja" sz="1200">
                <a:solidFill>
                  <a:schemeClr val="dk1"/>
                </a:solidFill>
              </a:rPr>
              <a:t>い。</a:t>
            </a:r>
            <a:endParaRPr sz="1200">
              <a:solidFill>
                <a:schemeClr val="dk1"/>
              </a:solidFill>
            </a:endParaRPr>
          </a:p>
          <a:p>
            <a:pPr indent="-304800" lvl="0" marL="457200" marR="0" rtl="0" algn="l">
              <a:lnSpc>
                <a:spcPct val="100000"/>
              </a:lnSpc>
              <a:spcBef>
                <a:spcPts val="0"/>
              </a:spcBef>
              <a:spcAft>
                <a:spcPts val="0"/>
              </a:spcAft>
              <a:buClr>
                <a:schemeClr val="dk1"/>
              </a:buClr>
              <a:buSzPts val="1200"/>
              <a:buFont typeface="Arial"/>
              <a:buChar char="●"/>
            </a:pPr>
            <a:r>
              <a:rPr b="0" i="0" lang="ja" sz="1200" u="none" cap="none" strike="noStrike">
                <a:solidFill>
                  <a:schemeClr val="dk1"/>
                </a:solidFill>
                <a:latin typeface="Arial"/>
                <a:ea typeface="Arial"/>
                <a:cs typeface="Arial"/>
                <a:sym typeface="Arial"/>
              </a:rPr>
              <a:t>図・画像等を用いていただいても問題ありません。</a:t>
            </a:r>
            <a:endParaRPr b="0" i="0" sz="1200" u="none" cap="none" strike="noStrike">
              <a:solidFill>
                <a:schemeClr val="dk1"/>
              </a:solidFill>
              <a:latin typeface="Arial"/>
              <a:ea typeface="Arial"/>
              <a:cs typeface="Arial"/>
              <a:sym typeface="Arial"/>
            </a:endParaRPr>
          </a:p>
        </p:txBody>
      </p:sp>
      <p:sp>
        <p:nvSpPr>
          <p:cNvPr id="105" name="Google Shape;105;p19"/>
          <p:cNvSpPr txBox="1"/>
          <p:nvPr/>
        </p:nvSpPr>
        <p:spPr>
          <a:xfrm>
            <a:off x="72675" y="196200"/>
            <a:ext cx="3608400" cy="227400"/>
          </a:xfrm>
          <a:prstGeom prst="rect">
            <a:avLst/>
          </a:prstGeom>
          <a:noFill/>
          <a:ln>
            <a:noFill/>
          </a:ln>
        </p:spPr>
        <p:txBody>
          <a:bodyPr anchorCtr="0" anchor="t" bIns="0" lIns="0" spcFirstLastPara="1" rIns="0" wrap="square" tIns="11900">
            <a:spAutoFit/>
          </a:bodyPr>
          <a:lstStyle/>
          <a:p>
            <a:pPr indent="0" lvl="0" marL="12700" rtl="0" algn="l">
              <a:spcBef>
                <a:spcPts val="0"/>
              </a:spcBef>
              <a:spcAft>
                <a:spcPts val="0"/>
              </a:spcAft>
              <a:buClr>
                <a:schemeClr val="dk1"/>
              </a:buClr>
              <a:buSzPts val="1100"/>
              <a:buFont typeface="Arial"/>
              <a:buNone/>
            </a:pPr>
            <a:r>
              <a:rPr b="1" lang="ja">
                <a:solidFill>
                  <a:schemeClr val="lt1"/>
                </a:solidFill>
              </a:rPr>
              <a:t>付記（任意）</a:t>
            </a:r>
            <a:endParaRPr b="1">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84B4AD"/>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